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Slab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ungpyaeap/supermarket-sa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1025" y="1316637"/>
            <a:ext cx="2220400" cy="2307050"/>
            <a:chOff x="0" y="0"/>
            <a:chExt cx="2960533" cy="3076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046551" y="6657275"/>
            <a:ext cx="2220400" cy="2307050"/>
            <a:chOff x="0" y="0"/>
            <a:chExt cx="2960533" cy="3076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sp>
        <p:nvSpPr>
          <p:cNvPr id="6" name="AutoShape 6"/>
          <p:cNvSpPr/>
          <p:nvPr/>
        </p:nvSpPr>
        <p:spPr>
          <a:xfrm rot="282314">
            <a:off x="8679539" y="5625403"/>
            <a:ext cx="928931" cy="0"/>
          </a:xfrm>
          <a:prstGeom prst="line">
            <a:avLst/>
          </a:prstGeom>
          <a:ln w="28575" cap="rnd">
            <a:solidFill>
              <a:srgbClr val="039B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3360604" y="2377850"/>
            <a:ext cx="11566800" cy="2914800"/>
            <a:chOff x="0" y="0"/>
            <a:chExt cx="15422400" cy="388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22400" cy="3886400"/>
            </a:xfrm>
            <a:custGeom>
              <a:avLst/>
              <a:gdLst/>
              <a:ahLst/>
              <a:cxnLst/>
              <a:rect l="l" t="t" r="r" b="b"/>
              <a:pathLst>
                <a:path w="15422400" h="3886400">
                  <a:moveTo>
                    <a:pt x="0" y="0"/>
                  </a:moveTo>
                  <a:lnTo>
                    <a:pt x="15422400" y="0"/>
                  </a:lnTo>
                  <a:lnTo>
                    <a:pt x="15422400" y="3886400"/>
                  </a:lnTo>
                  <a:lnTo>
                    <a:pt x="0" y="388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5422400" cy="3895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Eksplorasi Analisis Data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60604" y="6098900"/>
            <a:ext cx="11566800" cy="1818000"/>
            <a:chOff x="0" y="0"/>
            <a:chExt cx="15422400" cy="2424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22400" cy="2424000"/>
            </a:xfrm>
            <a:custGeom>
              <a:avLst/>
              <a:gdLst/>
              <a:ahLst/>
              <a:cxnLst/>
              <a:rect l="l" t="t" r="r" b="b"/>
              <a:pathLst>
                <a:path w="15422400" h="2424000">
                  <a:moveTo>
                    <a:pt x="0" y="0"/>
                  </a:moveTo>
                  <a:lnTo>
                    <a:pt x="15422400" y="0"/>
                  </a:lnTo>
                  <a:lnTo>
                    <a:pt x="15422400" y="2424000"/>
                  </a:lnTo>
                  <a:lnTo>
                    <a:pt x="0" y="24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5422400" cy="24144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8BC34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Tugas 1 - Benhard - Statistika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56751" y="0"/>
            <a:ext cx="3927764" cy="4114800"/>
          </a:xfrm>
          <a:custGeom>
            <a:avLst/>
            <a:gdLst/>
            <a:ahLst/>
            <a:cxnLst/>
            <a:rect l="l" t="t" r="r" b="b"/>
            <a:pathLst>
              <a:path w="3927764" h="4114800">
                <a:moveTo>
                  <a:pt x="0" y="0"/>
                </a:moveTo>
                <a:lnTo>
                  <a:pt x="3927764" y="0"/>
                </a:lnTo>
                <a:lnTo>
                  <a:pt x="3927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925" y="5859500"/>
            <a:ext cx="1795549" cy="4114800"/>
          </a:xfrm>
          <a:custGeom>
            <a:avLst/>
            <a:gdLst/>
            <a:ahLst/>
            <a:cxnLst/>
            <a:rect l="l" t="t" r="r" b="b"/>
            <a:pathLst>
              <a:path w="1795549" h="4114800">
                <a:moveTo>
                  <a:pt x="0" y="0"/>
                </a:moveTo>
                <a:lnTo>
                  <a:pt x="1795550" y="0"/>
                </a:lnTo>
                <a:lnTo>
                  <a:pt x="1795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Identifikasi Outlier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40900" y="2901250"/>
            <a:ext cx="8603102" cy="5254100"/>
          </a:xfrm>
          <a:custGeom>
            <a:avLst/>
            <a:gdLst/>
            <a:ahLst/>
            <a:cxnLst/>
            <a:rect l="l" t="t" r="r" b="b"/>
            <a:pathLst>
              <a:path w="8603102" h="5254100">
                <a:moveTo>
                  <a:pt x="0" y="0"/>
                </a:moveTo>
                <a:lnTo>
                  <a:pt x="8603102" y="0"/>
                </a:lnTo>
                <a:lnTo>
                  <a:pt x="8603102" y="5254100"/>
                </a:lnTo>
                <a:lnTo>
                  <a:pt x="0" y="525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2402" y="4137150"/>
            <a:ext cx="4895850" cy="3219450"/>
          </a:xfrm>
          <a:custGeom>
            <a:avLst/>
            <a:gdLst/>
            <a:ahLst/>
            <a:cxnLst/>
            <a:rect l="l" t="t" r="r" b="b"/>
            <a:pathLst>
              <a:path w="4895850" h="3219450">
                <a:moveTo>
                  <a:pt x="0" y="0"/>
                </a:moveTo>
                <a:lnTo>
                  <a:pt x="4895850" y="0"/>
                </a:lnTo>
                <a:lnTo>
                  <a:pt x="48958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7104" y="745200"/>
            <a:ext cx="2786445" cy="3086100"/>
          </a:xfrm>
          <a:custGeom>
            <a:avLst/>
            <a:gdLst/>
            <a:ahLst/>
            <a:cxnLst/>
            <a:rect l="l" t="t" r="r" b="b"/>
            <a:pathLst>
              <a:path w="2786445" h="3086100">
                <a:moveTo>
                  <a:pt x="0" y="0"/>
                </a:moveTo>
                <a:lnTo>
                  <a:pt x="2786446" y="0"/>
                </a:lnTo>
                <a:lnTo>
                  <a:pt x="2786446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050" y="4902100"/>
            <a:ext cx="16736400" cy="1387800"/>
            <a:chOff x="0" y="0"/>
            <a:chExt cx="22315200" cy="185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50400"/>
            </a:xfrm>
            <a:custGeom>
              <a:avLst/>
              <a:gdLst/>
              <a:ahLst/>
              <a:cxnLst/>
              <a:rect l="l" t="t" r="r" b="b"/>
              <a:pathLst>
                <a:path w="22315201" h="1850400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Kesimpulan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14805" y="1028700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9750" y="3727700"/>
            <a:ext cx="8950200" cy="2366400"/>
            <a:chOff x="0" y="0"/>
            <a:chExt cx="11933600" cy="315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3600" cy="3155200"/>
            </a:xfrm>
            <a:custGeom>
              <a:avLst/>
              <a:gdLst/>
              <a:ahLst/>
              <a:cxnLst/>
              <a:rect l="l" t="t" r="r" b="b"/>
              <a:pathLst>
                <a:path w="11933600" h="3155200">
                  <a:moveTo>
                    <a:pt x="0" y="0"/>
                  </a:moveTo>
                  <a:lnTo>
                    <a:pt x="11933600" y="0"/>
                  </a:lnTo>
                  <a:lnTo>
                    <a:pt x="11933600" y="3155200"/>
                  </a:lnTo>
                  <a:lnTo>
                    <a:pt x="0" y="315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933600" cy="31647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Terima Kasih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776" y="2773515"/>
            <a:ext cx="3894633" cy="95418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3592966" y="5484288"/>
            <a:ext cx="2675137" cy="3615050"/>
          </a:xfrm>
          <a:custGeom>
            <a:avLst/>
            <a:gdLst/>
            <a:ahLst/>
            <a:cxnLst/>
            <a:rect l="l" t="t" r="r" b="b"/>
            <a:pathLst>
              <a:path w="2675137" h="3615050">
                <a:moveTo>
                  <a:pt x="0" y="0"/>
                </a:moveTo>
                <a:lnTo>
                  <a:pt x="2675138" y="0"/>
                </a:lnTo>
                <a:lnTo>
                  <a:pt x="2675138" y="3615050"/>
                </a:lnTo>
                <a:lnTo>
                  <a:pt x="0" y="3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2362" y="4092959"/>
            <a:ext cx="11821200" cy="1388067"/>
            <a:chOff x="0" y="0"/>
            <a:chExt cx="15761600" cy="1850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61601" cy="1850755"/>
            </a:xfrm>
            <a:custGeom>
              <a:avLst/>
              <a:gdLst/>
              <a:ahLst/>
              <a:cxnLst/>
              <a:rect l="l" t="t" r="r" b="b"/>
              <a:pathLst>
                <a:path w="15761601" h="1850755">
                  <a:moveTo>
                    <a:pt x="0" y="0"/>
                  </a:moveTo>
                  <a:lnTo>
                    <a:pt x="15761601" y="0"/>
                  </a:lnTo>
                  <a:lnTo>
                    <a:pt x="15761601" y="1850755"/>
                  </a:lnTo>
                  <a:lnTo>
                    <a:pt x="0" y="1850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15761600" cy="200315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Apa yang kita akan explore?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682001" y="5970123"/>
            <a:ext cx="1241921" cy="4114800"/>
          </a:xfrm>
          <a:custGeom>
            <a:avLst/>
            <a:gdLst/>
            <a:ahLst/>
            <a:cxnLst/>
            <a:rect l="l" t="t" r="r" b="b"/>
            <a:pathLst>
              <a:path w="1241921" h="4114800">
                <a:moveTo>
                  <a:pt x="0" y="0"/>
                </a:moveTo>
                <a:lnTo>
                  <a:pt x="1241922" y="0"/>
                </a:lnTo>
                <a:lnTo>
                  <a:pt x="124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45542"/>
            <a:ext cx="3313174" cy="3162575"/>
          </a:xfrm>
          <a:custGeom>
            <a:avLst/>
            <a:gdLst/>
            <a:ahLst/>
            <a:cxnLst/>
            <a:rect l="l" t="t" r="r" b="b"/>
            <a:pathLst>
              <a:path w="3313174" h="3162575">
                <a:moveTo>
                  <a:pt x="0" y="0"/>
                </a:moveTo>
                <a:lnTo>
                  <a:pt x="3313174" y="0"/>
                </a:lnTo>
                <a:lnTo>
                  <a:pt x="3313174" y="3162576"/>
                </a:lnTo>
                <a:lnTo>
                  <a:pt x="0" y="316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800" y="2979648"/>
            <a:ext cx="16736400" cy="6157800"/>
            <a:chOff x="0" y="0"/>
            <a:chExt cx="22315200" cy="821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15201" cy="8210400"/>
            </a:xfrm>
            <a:custGeom>
              <a:avLst/>
              <a:gdLst/>
              <a:ahLst/>
              <a:cxnLst/>
              <a:rect l="l" t="t" r="r" b="b"/>
              <a:pathLst>
                <a:path w="22315201" h="8210400">
                  <a:moveTo>
                    <a:pt x="0" y="0"/>
                  </a:moveTo>
                  <a:lnTo>
                    <a:pt x="22315201" y="0"/>
                  </a:lnTo>
                  <a:lnTo>
                    <a:pt x="22315201" y="8210400"/>
                  </a:lnTo>
                  <a:lnTo>
                    <a:pt x="0" y="82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315200" cy="827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Judul: Supermarket 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Sumber: </a:t>
              </a:r>
              <a:r>
                <a:rPr lang="en-US" sz="3600" u="sng">
                  <a:solidFill>
                    <a:srgbClr val="8BC34A"/>
                  </a:solidFill>
                  <a:latin typeface="Roboto"/>
                  <a:ea typeface="Roboto"/>
                  <a:cs typeface="Roboto"/>
                  <a:sym typeface="Roboto"/>
                  <a:hlinkClick r:id="rId3" tooltip="https://www.kaggle.com/datasets/aungpyaeap/supermarket-sales"/>
                </a:rPr>
                <a:t>https://www.kaggle.com/datasets/aungpyaeap/supermarket-sales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Isi:  1001 data (Row) dan 17 variable (Column)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Apa yang dianalisis? 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Catatan sejarah data penjualan di 3 supermarket berbeda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527021" y="5788452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Isi Dataset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798" y="3660366"/>
            <a:ext cx="17678404" cy="6479100"/>
          </a:xfrm>
          <a:custGeom>
            <a:avLst/>
            <a:gdLst/>
            <a:ahLst/>
            <a:cxnLst/>
            <a:rect l="l" t="t" r="r" b="b"/>
            <a:pathLst>
              <a:path w="17678404" h="6479100">
                <a:moveTo>
                  <a:pt x="0" y="0"/>
                </a:moveTo>
                <a:lnTo>
                  <a:pt x="17678404" y="0"/>
                </a:lnTo>
                <a:lnTo>
                  <a:pt x="17678404" y="6479100"/>
                </a:lnTo>
                <a:lnTo>
                  <a:pt x="0" y="647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8823" y="287082"/>
            <a:ext cx="2987233" cy="2987233"/>
          </a:xfrm>
          <a:custGeom>
            <a:avLst/>
            <a:gdLst/>
            <a:ahLst/>
            <a:cxnLst/>
            <a:rect l="l" t="t" r="r" b="b"/>
            <a:pathLst>
              <a:path w="2987233" h="2987233">
                <a:moveTo>
                  <a:pt x="0" y="0"/>
                </a:moveTo>
                <a:lnTo>
                  <a:pt x="2987233" y="0"/>
                </a:lnTo>
                <a:lnTo>
                  <a:pt x="2987233" y="2987233"/>
                </a:lnTo>
                <a:lnTo>
                  <a:pt x="0" y="298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Deskriptif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801" y="3310345"/>
            <a:ext cx="17678398" cy="1212740"/>
          </a:xfrm>
          <a:custGeom>
            <a:avLst/>
            <a:gdLst/>
            <a:ahLst/>
            <a:cxnLst/>
            <a:rect l="l" t="t" r="r" b="b"/>
            <a:pathLst>
              <a:path w="17678398" h="1212740">
                <a:moveTo>
                  <a:pt x="0" y="0"/>
                </a:moveTo>
                <a:lnTo>
                  <a:pt x="17678398" y="0"/>
                </a:lnTo>
                <a:lnTo>
                  <a:pt x="17678398" y="1212740"/>
                </a:lnTo>
                <a:lnTo>
                  <a:pt x="0" y="1212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286" y="5288858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00" y="17660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202726" y="1875350"/>
            <a:ext cx="13882556" cy="8128602"/>
          </a:xfrm>
          <a:custGeom>
            <a:avLst/>
            <a:gdLst/>
            <a:ahLst/>
            <a:cxnLst/>
            <a:rect l="l" t="t" r="r" b="b"/>
            <a:pathLst>
              <a:path w="13882556" h="8128602">
                <a:moveTo>
                  <a:pt x="0" y="0"/>
                </a:moveTo>
                <a:lnTo>
                  <a:pt x="13882556" y="0"/>
                </a:lnTo>
                <a:lnTo>
                  <a:pt x="13882556" y="8128602"/>
                </a:lnTo>
                <a:lnTo>
                  <a:pt x="0" y="8128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6150" y="1291850"/>
            <a:ext cx="13624300" cy="8494948"/>
          </a:xfrm>
          <a:custGeom>
            <a:avLst/>
            <a:gdLst/>
            <a:ahLst/>
            <a:cxnLst/>
            <a:rect l="l" t="t" r="r" b="b"/>
            <a:pathLst>
              <a:path w="13624300" h="8494948">
                <a:moveTo>
                  <a:pt x="0" y="0"/>
                </a:moveTo>
                <a:lnTo>
                  <a:pt x="13624300" y="0"/>
                </a:lnTo>
                <a:lnTo>
                  <a:pt x="13624300" y="8494948"/>
                </a:lnTo>
                <a:lnTo>
                  <a:pt x="0" y="849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9650" y="1705100"/>
            <a:ext cx="12805148" cy="7820398"/>
          </a:xfrm>
          <a:custGeom>
            <a:avLst/>
            <a:gdLst/>
            <a:ahLst/>
            <a:cxnLst/>
            <a:rect l="l" t="t" r="r" b="b"/>
            <a:pathLst>
              <a:path w="12805148" h="7820398">
                <a:moveTo>
                  <a:pt x="0" y="0"/>
                </a:moveTo>
                <a:lnTo>
                  <a:pt x="12805148" y="0"/>
                </a:lnTo>
                <a:lnTo>
                  <a:pt x="12805148" y="7820398"/>
                </a:lnTo>
                <a:lnTo>
                  <a:pt x="0" y="7820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800" y="2593050"/>
            <a:ext cx="17678398" cy="5451964"/>
          </a:xfrm>
          <a:custGeom>
            <a:avLst/>
            <a:gdLst/>
            <a:ahLst/>
            <a:cxnLst/>
            <a:rect l="l" t="t" r="r" b="b"/>
            <a:pathLst>
              <a:path w="17678398" h="5451964">
                <a:moveTo>
                  <a:pt x="0" y="0"/>
                </a:moveTo>
                <a:lnTo>
                  <a:pt x="17678398" y="0"/>
                </a:lnTo>
                <a:lnTo>
                  <a:pt x="17678398" y="5451964"/>
                </a:lnTo>
                <a:lnTo>
                  <a:pt x="0" y="545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8823" y="194537"/>
            <a:ext cx="2093713" cy="2093713"/>
          </a:xfrm>
          <a:custGeom>
            <a:avLst/>
            <a:gdLst/>
            <a:ahLst/>
            <a:cxnLst/>
            <a:rect l="l" t="t" r="r" b="b"/>
            <a:pathLst>
              <a:path w="2093713" h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Custom</PresentationFormat>
  <Paragraphs>40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Roboto Slab</vt:lpstr>
      <vt:lpstr>Roboto</vt:lpstr>
      <vt:lpstr>Arial</vt:lpstr>
      <vt:lpstr>Impact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1 Ekplorasi Analisis Data Benhard.pptx</dc:title>
  <dc:creator>Benhard Leroy</dc:creator>
  <cp:lastModifiedBy>Benhard Situmorang</cp:lastModifiedBy>
  <cp:revision>1</cp:revision>
  <dcterms:created xsi:type="dcterms:W3CDTF">2006-08-16T00:00:00Z</dcterms:created>
  <dcterms:modified xsi:type="dcterms:W3CDTF">2025-02-09T13:59:00Z</dcterms:modified>
  <dc:identifier>DAGenVh22_g</dc:identifier>
</cp:coreProperties>
</file>